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ED23E3-F3FD-441F-90FE-5343498350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3FD9655-16B1-4F42-A776-ADD0520F15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39820D0-3B21-42AB-8DEE-DDB15F94A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33D45A-1E78-4F78-B327-54D66FC45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045AF2-E3E2-45BC-BE46-99A7F54B4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3721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A57046-B5C3-414A-A4FF-5F711154E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17DEE91-39AD-418D-B640-9F2F41565C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804088-6648-4B65-BD04-6A02F734C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F94642-E209-4355-B1DA-309527A5F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866D78-8CAE-4CEA-85CB-08A629B58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943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50B1B3B-ACDC-49AE-980D-030D5016BB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9FEB094-311C-41DD-A9B5-8681DE1AB0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5D3C932-7571-4E2E-9D56-7E50348BC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E41E39D-4695-4B24-BF75-527BB9C35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A1CF6F-5D50-455A-AFA1-292398DEA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7803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ED23E3-F3FD-441F-90FE-5343498350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3FD9655-16B1-4F42-A776-ADD0520F15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39820D0-3B21-42AB-8DEE-DDB15F94A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33D45A-1E78-4F78-B327-54D66FC45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045AF2-E3E2-45BC-BE46-99A7F54B4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2459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823E89-523C-4546-9527-F2B5B6778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000AF-E68A-4017-96CA-A21CF7E7E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63362D3-073F-4386-9FD9-9F3485232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B113853-1BAE-4874-A6C1-7FD8D3D32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73CE7A9-92AD-42FD-BF3D-F3F7AE3E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151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461D42-22FD-4DF6-81DE-F70FA8E58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D16F5EC-186A-4964-BD1B-BAA1CFC94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7937B7-D15D-45F3-A318-0A8C8CEF2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4237E27-C393-4F8A-A8C7-77FBAC18E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A47F57-DC5D-4705-9820-921B1E33F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45063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89C17D-36DD-4D59-803A-397F1143D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96EA6FA-EC2A-417D-A6D7-12A346C180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785B82F-6C46-4EC0-97D8-AEE40EBDC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CC777F5-2C5F-453C-9D67-9F178C52C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564E6D1-3641-4D38-AAA3-50006113D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1197317-E8F4-44DD-BEEF-CCA189712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81505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31EF42-F1B8-4A68-B4EC-C1FBB2A5B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80EFC-EAE2-46F9-98CF-0280FF819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4F69F9A-54F6-4D78-ADA5-78E0C0EDA8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4464A45-18D7-4463-8EDF-1C64AAA5B4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64561FC-48AB-4B65-A3A9-80F884162F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289CF25-2575-4F6E-AA9E-CA4B06165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CF1B81F-6561-42C8-A39C-A4ABA9B75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8EDD0D2-5838-41F7-90BC-6C507A752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18848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5BAFF8-E5DE-4BDE-85A6-5C34C7ABB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D112D08-00F9-4336-BCC9-189AF572C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AA907A4-48B6-48D1-8AE2-4204D587A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6643710-F304-4840-91A0-EA5798EB3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69721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B77094A-16ED-4EEA-88D9-DBD70180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F5968FE-5A9C-4A18-A4BF-88F361E46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2EA5844-4537-4B0D-92A5-4005FD5FE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6806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2F82AA-1AB7-4709-B9AC-281D9489D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1CE6061-AD2E-455B-8254-3218188D3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02CD147-E5FC-47BA-A03F-E9636D57C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EEA4FB2-2599-4279-B9D8-BD06F0033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CD2FE0-E261-45BB-BB7A-FF80FFA9A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87B3971-EB12-4E59-BA4B-97BBBB512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4000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823E89-523C-4546-9527-F2B5B6778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000AF-E68A-4017-96CA-A21CF7E7E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63362D3-073F-4386-9FD9-9F3485232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B113853-1BAE-4874-A6C1-7FD8D3D32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73CE7A9-92AD-42FD-BF3D-F3F7AE3E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22474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9149BA-90D2-4864-865D-379C00804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8C451B6-3604-4421-ADF9-C42E313119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3298322-58F3-496D-822F-E04C18974B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C797014-7481-4C93-910F-1FA36C8FA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2CF3D6D-9330-4512-8FEF-8E4657366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06CE389-0EA4-49CF-B915-10FF0FD86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11885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A57046-B5C3-414A-A4FF-5F711154E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17DEE91-39AD-418D-B640-9F2F41565C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804088-6648-4B65-BD04-6A02F734C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F94642-E209-4355-B1DA-309527A5F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866D78-8CAE-4CEA-85CB-08A629B58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26933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50B1B3B-ACDC-49AE-980D-030D5016BB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9FEB094-311C-41DD-A9B5-8681DE1AB0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5D3C932-7571-4E2E-9D56-7E50348BC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E41E39D-4695-4B24-BF75-527BB9C35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A1CF6F-5D50-455A-AFA1-292398DEA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2408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461D42-22FD-4DF6-81DE-F70FA8E58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D16F5EC-186A-4964-BD1B-BAA1CFC94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7937B7-D15D-45F3-A318-0A8C8CEF2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4237E27-C393-4F8A-A8C7-77FBAC18E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A47F57-DC5D-4705-9820-921B1E33F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37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89C17D-36DD-4D59-803A-397F1143D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96EA6FA-EC2A-417D-A6D7-12A346C180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785B82F-6C46-4EC0-97D8-AEE40EBDC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CC777F5-2C5F-453C-9D67-9F178C52C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564E6D1-3641-4D38-AAA3-50006113D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1197317-E8F4-44DD-BEEF-CCA189712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2042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31EF42-F1B8-4A68-B4EC-C1FBB2A5B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80EFC-EAE2-46F9-98CF-0280FF819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4F69F9A-54F6-4D78-ADA5-78E0C0EDA8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4464A45-18D7-4463-8EDF-1C64AAA5B4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64561FC-48AB-4B65-A3A9-80F884162F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289CF25-2575-4F6E-AA9E-CA4B06165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CF1B81F-6561-42C8-A39C-A4ABA9B75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8EDD0D2-5838-41F7-90BC-6C507A752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4152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5BAFF8-E5DE-4BDE-85A6-5C34C7ABB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D112D08-00F9-4336-BCC9-189AF572C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AA907A4-48B6-48D1-8AE2-4204D587A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6643710-F304-4840-91A0-EA5798EB3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2206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B77094A-16ED-4EEA-88D9-DBD70180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F5968FE-5A9C-4A18-A4BF-88F361E46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2EA5844-4537-4B0D-92A5-4005FD5FE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0745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2F82AA-1AB7-4709-B9AC-281D9489D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1CE6061-AD2E-455B-8254-3218188D3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02CD147-E5FC-47BA-A03F-E9636D57C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EEA4FB2-2599-4279-B9D8-BD06F0033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CD2FE0-E261-45BB-BB7A-FF80FFA9A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87B3971-EB12-4E59-BA4B-97BBBB512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4984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9149BA-90D2-4864-865D-379C00804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8C451B6-3604-4421-ADF9-C42E313119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3298322-58F3-496D-822F-E04C18974B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C797014-7481-4C93-910F-1FA36C8FA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2CF3D6D-9330-4512-8FEF-8E4657366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06CE389-0EA4-49CF-B915-10FF0FD86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769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2CA6FD4-C738-4E6F-B079-D913E8E1A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8AE696D-64A7-47CC-88FF-6F74FAF96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B468853-3CB7-4E8D-BD7A-DB0EDBC8DA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037E1B-E19E-4617-A9C3-D19D41039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E6F37E2-C7B6-4284-8267-AFA352D05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FE4864B8-6365-42FE-9B1E-6CC0B1C9E80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871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2CA6FD4-C738-4E6F-B079-D913E8E1A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8AE696D-64A7-47CC-88FF-6F74FAF96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B468853-3CB7-4E8D-BD7A-DB0EDBC8DA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75C2F-6D44-4807-8DB3-B5D7D648CC24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037E1B-E19E-4617-A9C3-D19D41039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E6F37E2-C7B6-4284-8267-AFA352D05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FE4864B8-6365-42FE-9B1E-6CC0B1C9E80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B99B31A1-EA4B-4FDC-BCDD-E678DE97EDE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051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21DF243-5815-475D-DB6F-0CBA7FB818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56" y="102108"/>
            <a:ext cx="10741152" cy="1263358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F2F895C3-5AFC-D9E8-456D-AB565661E63F}"/>
              </a:ext>
            </a:extLst>
          </p:cNvPr>
          <p:cNvSpPr/>
          <p:nvPr/>
        </p:nvSpPr>
        <p:spPr>
          <a:xfrm>
            <a:off x="0" y="134112"/>
            <a:ext cx="207264" cy="6632448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49284B1-8A07-F885-2E30-A6519ECC950A}"/>
              </a:ext>
            </a:extLst>
          </p:cNvPr>
          <p:cNvSpPr/>
          <p:nvPr/>
        </p:nvSpPr>
        <p:spPr>
          <a:xfrm>
            <a:off x="11984736" y="134112"/>
            <a:ext cx="207264" cy="66324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DA2336B-0645-0E14-A733-9B019641DA02}"/>
              </a:ext>
            </a:extLst>
          </p:cNvPr>
          <p:cNvSpPr txBox="1"/>
          <p:nvPr/>
        </p:nvSpPr>
        <p:spPr>
          <a:xfrm>
            <a:off x="3035030" y="2645923"/>
            <a:ext cx="573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PÁGINA TÍTULO</a:t>
            </a:r>
          </a:p>
        </p:txBody>
      </p:sp>
    </p:spTree>
    <p:extLst>
      <p:ext uri="{BB962C8B-B14F-4D97-AF65-F5344CB8AC3E}">
        <p14:creationId xmlns:p14="http://schemas.microsoft.com/office/powerpoint/2010/main" val="686990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21DF243-5815-475D-DB6F-0CBA7FB818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56" y="102108"/>
            <a:ext cx="10741152" cy="1263358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F2F895C3-5AFC-D9E8-456D-AB565661E63F}"/>
              </a:ext>
            </a:extLst>
          </p:cNvPr>
          <p:cNvSpPr/>
          <p:nvPr/>
        </p:nvSpPr>
        <p:spPr>
          <a:xfrm>
            <a:off x="0" y="134112"/>
            <a:ext cx="207264" cy="6632448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49284B1-8A07-F885-2E30-A6519ECC950A}"/>
              </a:ext>
            </a:extLst>
          </p:cNvPr>
          <p:cNvSpPr/>
          <p:nvPr/>
        </p:nvSpPr>
        <p:spPr>
          <a:xfrm>
            <a:off x="11984736" y="134112"/>
            <a:ext cx="207264" cy="66324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568DAF6-E18B-3633-F720-A252CACF4606}"/>
              </a:ext>
            </a:extLst>
          </p:cNvPr>
          <p:cNvSpPr txBox="1"/>
          <p:nvPr/>
        </p:nvSpPr>
        <p:spPr>
          <a:xfrm>
            <a:off x="3035030" y="2645923"/>
            <a:ext cx="573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REFERÊNCIAS BIBLIOGRÁFICAS E AGRADECIMENTOS</a:t>
            </a:r>
          </a:p>
        </p:txBody>
      </p:sp>
    </p:spTree>
    <p:extLst>
      <p:ext uri="{BB962C8B-B14F-4D97-AF65-F5344CB8AC3E}">
        <p14:creationId xmlns:p14="http://schemas.microsoft.com/office/powerpoint/2010/main" val="93025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21DF243-5815-475D-DB6F-0CBA7FB818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56" y="102108"/>
            <a:ext cx="10741152" cy="1263358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F2F895C3-5AFC-D9E8-456D-AB565661E63F}"/>
              </a:ext>
            </a:extLst>
          </p:cNvPr>
          <p:cNvSpPr/>
          <p:nvPr/>
        </p:nvSpPr>
        <p:spPr>
          <a:xfrm>
            <a:off x="0" y="134112"/>
            <a:ext cx="207264" cy="6632448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49284B1-8A07-F885-2E30-A6519ECC950A}"/>
              </a:ext>
            </a:extLst>
          </p:cNvPr>
          <p:cNvSpPr/>
          <p:nvPr/>
        </p:nvSpPr>
        <p:spPr>
          <a:xfrm>
            <a:off x="11984736" y="134112"/>
            <a:ext cx="207264" cy="66324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0B9D04D-9BE0-D980-ABC8-C944F7CDA8DD}"/>
              </a:ext>
            </a:extLst>
          </p:cNvPr>
          <p:cNvSpPr txBox="1"/>
          <p:nvPr/>
        </p:nvSpPr>
        <p:spPr>
          <a:xfrm>
            <a:off x="3035030" y="2645923"/>
            <a:ext cx="573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INTRODUÇÃO</a:t>
            </a:r>
          </a:p>
        </p:txBody>
      </p:sp>
    </p:spTree>
    <p:extLst>
      <p:ext uri="{BB962C8B-B14F-4D97-AF65-F5344CB8AC3E}">
        <p14:creationId xmlns:p14="http://schemas.microsoft.com/office/powerpoint/2010/main" val="3764913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21DF243-5815-475D-DB6F-0CBA7FB818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56" y="102108"/>
            <a:ext cx="10741152" cy="1263358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F2F895C3-5AFC-D9E8-456D-AB565661E63F}"/>
              </a:ext>
            </a:extLst>
          </p:cNvPr>
          <p:cNvSpPr/>
          <p:nvPr/>
        </p:nvSpPr>
        <p:spPr>
          <a:xfrm>
            <a:off x="0" y="134112"/>
            <a:ext cx="207264" cy="6632448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49284B1-8A07-F885-2E30-A6519ECC950A}"/>
              </a:ext>
            </a:extLst>
          </p:cNvPr>
          <p:cNvSpPr/>
          <p:nvPr/>
        </p:nvSpPr>
        <p:spPr>
          <a:xfrm>
            <a:off x="11984736" y="134112"/>
            <a:ext cx="207264" cy="66324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5724BF2-322F-D141-0FF8-825AFA1787AF}"/>
              </a:ext>
            </a:extLst>
          </p:cNvPr>
          <p:cNvSpPr txBox="1"/>
          <p:nvPr/>
        </p:nvSpPr>
        <p:spPr>
          <a:xfrm>
            <a:off x="3035030" y="2645923"/>
            <a:ext cx="573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INTRODUÇÃO</a:t>
            </a:r>
          </a:p>
        </p:txBody>
      </p:sp>
    </p:spTree>
    <p:extLst>
      <p:ext uri="{BB962C8B-B14F-4D97-AF65-F5344CB8AC3E}">
        <p14:creationId xmlns:p14="http://schemas.microsoft.com/office/powerpoint/2010/main" val="87313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21DF243-5815-475D-DB6F-0CBA7FB818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56" y="102108"/>
            <a:ext cx="10741152" cy="1263358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F2F895C3-5AFC-D9E8-456D-AB565661E63F}"/>
              </a:ext>
            </a:extLst>
          </p:cNvPr>
          <p:cNvSpPr/>
          <p:nvPr/>
        </p:nvSpPr>
        <p:spPr>
          <a:xfrm>
            <a:off x="0" y="134112"/>
            <a:ext cx="207264" cy="6632448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49284B1-8A07-F885-2E30-A6519ECC950A}"/>
              </a:ext>
            </a:extLst>
          </p:cNvPr>
          <p:cNvSpPr/>
          <p:nvPr/>
        </p:nvSpPr>
        <p:spPr>
          <a:xfrm>
            <a:off x="11984736" y="134112"/>
            <a:ext cx="207264" cy="66324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D638B4E-E37C-80EA-6DB7-A759CE66C8E4}"/>
              </a:ext>
            </a:extLst>
          </p:cNvPr>
          <p:cNvSpPr txBox="1"/>
          <p:nvPr/>
        </p:nvSpPr>
        <p:spPr>
          <a:xfrm>
            <a:off x="3035030" y="2645923"/>
            <a:ext cx="573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OBJETIVO</a:t>
            </a:r>
          </a:p>
        </p:txBody>
      </p:sp>
    </p:spTree>
    <p:extLst>
      <p:ext uri="{BB962C8B-B14F-4D97-AF65-F5344CB8AC3E}">
        <p14:creationId xmlns:p14="http://schemas.microsoft.com/office/powerpoint/2010/main" val="4055113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21DF243-5815-475D-DB6F-0CBA7FB818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56" y="102108"/>
            <a:ext cx="10741152" cy="1263358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F2F895C3-5AFC-D9E8-456D-AB565661E63F}"/>
              </a:ext>
            </a:extLst>
          </p:cNvPr>
          <p:cNvSpPr/>
          <p:nvPr/>
        </p:nvSpPr>
        <p:spPr>
          <a:xfrm>
            <a:off x="0" y="134112"/>
            <a:ext cx="207264" cy="6632448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49284B1-8A07-F885-2E30-A6519ECC950A}"/>
              </a:ext>
            </a:extLst>
          </p:cNvPr>
          <p:cNvSpPr/>
          <p:nvPr/>
        </p:nvSpPr>
        <p:spPr>
          <a:xfrm>
            <a:off x="11984736" y="134112"/>
            <a:ext cx="207264" cy="66324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467B087-83F8-EE69-8D8A-3703A4CA10EF}"/>
              </a:ext>
            </a:extLst>
          </p:cNvPr>
          <p:cNvSpPr txBox="1"/>
          <p:nvPr/>
        </p:nvSpPr>
        <p:spPr>
          <a:xfrm>
            <a:off x="3035030" y="2645923"/>
            <a:ext cx="573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METODOLOGIA</a:t>
            </a:r>
          </a:p>
        </p:txBody>
      </p:sp>
    </p:spTree>
    <p:extLst>
      <p:ext uri="{BB962C8B-B14F-4D97-AF65-F5344CB8AC3E}">
        <p14:creationId xmlns:p14="http://schemas.microsoft.com/office/powerpoint/2010/main" val="1918959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21DF243-5815-475D-DB6F-0CBA7FB818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56" y="102108"/>
            <a:ext cx="10741152" cy="1263358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F2F895C3-5AFC-D9E8-456D-AB565661E63F}"/>
              </a:ext>
            </a:extLst>
          </p:cNvPr>
          <p:cNvSpPr/>
          <p:nvPr/>
        </p:nvSpPr>
        <p:spPr>
          <a:xfrm>
            <a:off x="0" y="134112"/>
            <a:ext cx="207264" cy="6632448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49284B1-8A07-F885-2E30-A6519ECC950A}"/>
              </a:ext>
            </a:extLst>
          </p:cNvPr>
          <p:cNvSpPr/>
          <p:nvPr/>
        </p:nvSpPr>
        <p:spPr>
          <a:xfrm>
            <a:off x="11984736" y="134112"/>
            <a:ext cx="207264" cy="66324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D0EEDC1-9B7B-0654-31DF-D25BD505DBA3}"/>
              </a:ext>
            </a:extLst>
          </p:cNvPr>
          <p:cNvSpPr txBox="1"/>
          <p:nvPr/>
        </p:nvSpPr>
        <p:spPr>
          <a:xfrm>
            <a:off x="3035030" y="2645923"/>
            <a:ext cx="573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METODOLOGIA</a:t>
            </a:r>
          </a:p>
        </p:txBody>
      </p:sp>
    </p:spTree>
    <p:extLst>
      <p:ext uri="{BB962C8B-B14F-4D97-AF65-F5344CB8AC3E}">
        <p14:creationId xmlns:p14="http://schemas.microsoft.com/office/powerpoint/2010/main" val="1065660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21DF243-5815-475D-DB6F-0CBA7FB818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56" y="102108"/>
            <a:ext cx="10741152" cy="1263358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F2F895C3-5AFC-D9E8-456D-AB565661E63F}"/>
              </a:ext>
            </a:extLst>
          </p:cNvPr>
          <p:cNvSpPr/>
          <p:nvPr/>
        </p:nvSpPr>
        <p:spPr>
          <a:xfrm>
            <a:off x="0" y="134112"/>
            <a:ext cx="207264" cy="6632448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49284B1-8A07-F885-2E30-A6519ECC950A}"/>
              </a:ext>
            </a:extLst>
          </p:cNvPr>
          <p:cNvSpPr/>
          <p:nvPr/>
        </p:nvSpPr>
        <p:spPr>
          <a:xfrm>
            <a:off x="11984736" y="134112"/>
            <a:ext cx="207264" cy="66324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62B7E37-1554-D835-BDA9-E9859F549BCA}"/>
              </a:ext>
            </a:extLst>
          </p:cNvPr>
          <p:cNvSpPr txBox="1"/>
          <p:nvPr/>
        </p:nvSpPr>
        <p:spPr>
          <a:xfrm>
            <a:off x="3035030" y="2645923"/>
            <a:ext cx="573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RESULTADOS E DISCUSSÃO</a:t>
            </a:r>
          </a:p>
        </p:txBody>
      </p:sp>
    </p:spTree>
    <p:extLst>
      <p:ext uri="{BB962C8B-B14F-4D97-AF65-F5344CB8AC3E}">
        <p14:creationId xmlns:p14="http://schemas.microsoft.com/office/powerpoint/2010/main" val="457665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21DF243-5815-475D-DB6F-0CBA7FB818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56" y="102108"/>
            <a:ext cx="10741152" cy="1263358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F2F895C3-5AFC-D9E8-456D-AB565661E63F}"/>
              </a:ext>
            </a:extLst>
          </p:cNvPr>
          <p:cNvSpPr/>
          <p:nvPr/>
        </p:nvSpPr>
        <p:spPr>
          <a:xfrm>
            <a:off x="0" y="134112"/>
            <a:ext cx="207264" cy="6632448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49284B1-8A07-F885-2E30-A6519ECC950A}"/>
              </a:ext>
            </a:extLst>
          </p:cNvPr>
          <p:cNvSpPr/>
          <p:nvPr/>
        </p:nvSpPr>
        <p:spPr>
          <a:xfrm>
            <a:off x="11984736" y="134112"/>
            <a:ext cx="207264" cy="66324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0ADE7C0-E537-5AEE-BE7C-40963876DC66}"/>
              </a:ext>
            </a:extLst>
          </p:cNvPr>
          <p:cNvSpPr txBox="1"/>
          <p:nvPr/>
        </p:nvSpPr>
        <p:spPr>
          <a:xfrm>
            <a:off x="3035030" y="2645923"/>
            <a:ext cx="573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RESULTADOS E DISCUSSÃO</a:t>
            </a:r>
          </a:p>
        </p:txBody>
      </p:sp>
    </p:spTree>
    <p:extLst>
      <p:ext uri="{BB962C8B-B14F-4D97-AF65-F5344CB8AC3E}">
        <p14:creationId xmlns:p14="http://schemas.microsoft.com/office/powerpoint/2010/main" val="2471652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21DF243-5815-475D-DB6F-0CBA7FB818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56" y="102108"/>
            <a:ext cx="10741152" cy="1263358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F2F895C3-5AFC-D9E8-456D-AB565661E63F}"/>
              </a:ext>
            </a:extLst>
          </p:cNvPr>
          <p:cNvSpPr/>
          <p:nvPr/>
        </p:nvSpPr>
        <p:spPr>
          <a:xfrm>
            <a:off x="0" y="134112"/>
            <a:ext cx="207264" cy="6632448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49284B1-8A07-F885-2E30-A6519ECC950A}"/>
              </a:ext>
            </a:extLst>
          </p:cNvPr>
          <p:cNvSpPr/>
          <p:nvPr/>
        </p:nvSpPr>
        <p:spPr>
          <a:xfrm>
            <a:off x="11984736" y="134112"/>
            <a:ext cx="207264" cy="66324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13DC0AD2-F8C8-9BA7-0E56-1C2FB199134E}"/>
              </a:ext>
            </a:extLst>
          </p:cNvPr>
          <p:cNvSpPr txBox="1"/>
          <p:nvPr/>
        </p:nvSpPr>
        <p:spPr>
          <a:xfrm>
            <a:off x="3035030" y="2645923"/>
            <a:ext cx="573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CONCLUSÃO</a:t>
            </a:r>
          </a:p>
        </p:txBody>
      </p:sp>
    </p:spTree>
    <p:extLst>
      <p:ext uri="{BB962C8B-B14F-4D97-AF65-F5344CB8AC3E}">
        <p14:creationId xmlns:p14="http://schemas.microsoft.com/office/powerpoint/2010/main" val="1992599598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congress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 congresso" id="{11C9CA0A-9746-40CE-BCC1-9234FF30F44C}" vid="{35495886-8C25-4F0D-9CFC-21EF851DCA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</TotalTime>
  <Words>18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Personalizar design</vt:lpstr>
      <vt:lpstr>Tema congresso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Patrícia Colombo de Souza</dc:creator>
  <cp:lastModifiedBy>Ryan Emiliano da Silva</cp:lastModifiedBy>
  <cp:revision>9</cp:revision>
  <dcterms:created xsi:type="dcterms:W3CDTF">2023-10-27T16:10:36Z</dcterms:created>
  <dcterms:modified xsi:type="dcterms:W3CDTF">2025-09-29T15:56:08Z</dcterms:modified>
</cp:coreProperties>
</file>