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840" r:id="rId4"/>
  </p:sldMasterIdLst>
  <p:sldIdLst>
    <p:sldId id="256" r:id="rId5"/>
  </p:sldIdLst>
  <p:sldSz cx="32040513" cy="43200638"/>
  <p:notesSz cx="6858000" cy="9144000"/>
  <p:defaultTextStyle>
    <a:defPPr>
      <a:defRPr lang="pt-BR"/>
    </a:defPPr>
    <a:lvl1pPr marL="0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1pPr>
    <a:lvl2pPr marL="1803182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2pPr>
    <a:lvl3pPr marL="3606368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3pPr>
    <a:lvl4pPr marL="5409558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4pPr>
    <a:lvl5pPr marL="7212740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5pPr>
    <a:lvl6pPr marL="9015930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6pPr>
    <a:lvl7pPr marL="10819112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7pPr>
    <a:lvl8pPr marL="12622298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8pPr>
    <a:lvl9pPr marL="14425483" algn="l" defTabSz="3606368" rtl="0" eaLnBrk="1" latinLnBrk="0" hangingPunct="1">
      <a:defRPr sz="709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63" autoAdjust="0"/>
    <p:restoredTop sz="94333" autoAdjust="0"/>
  </p:normalViewPr>
  <p:slideViewPr>
    <p:cSldViewPr snapToGrid="0">
      <p:cViewPr>
        <p:scale>
          <a:sx n="40" d="100"/>
          <a:sy n="40" d="100"/>
        </p:scale>
        <p:origin x="-1140" y="-7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4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D23E3-F3FD-441F-90FE-53434983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7" y="7070108"/>
            <a:ext cx="24030385" cy="15040222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D9655-16B1-4F42-A776-ADD0520F1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7" y="22690338"/>
            <a:ext cx="24030385" cy="10430151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99" indent="0" algn="ctr">
              <a:buNone/>
              <a:defRPr sz="1999"/>
            </a:lvl2pPr>
            <a:lvl3pPr marL="913999" indent="0" algn="ctr">
              <a:buNone/>
              <a:defRPr sz="1799"/>
            </a:lvl3pPr>
            <a:lvl4pPr marL="1370998" indent="0" algn="ctr">
              <a:buNone/>
              <a:defRPr sz="1600"/>
            </a:lvl4pPr>
            <a:lvl5pPr marL="1827997" indent="0" algn="ctr">
              <a:buNone/>
              <a:defRPr sz="1600"/>
            </a:lvl5pPr>
            <a:lvl6pPr marL="2284997" indent="0" algn="ctr">
              <a:buNone/>
              <a:defRPr sz="1600"/>
            </a:lvl6pPr>
            <a:lvl7pPr marL="2741996" indent="0" algn="ctr">
              <a:buNone/>
              <a:defRPr sz="1600"/>
            </a:lvl7pPr>
            <a:lvl8pPr marL="3091833" indent="0" algn="ctr">
              <a:buNone/>
              <a:defRPr sz="1600"/>
            </a:lvl8pPr>
            <a:lvl9pPr marL="3091833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820D0-3B21-42AB-8DEE-DDB15F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33D45A-1E78-4F78-B327-54D66FC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045AF2-E3E2-45BC-BE46-99A7F54B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3721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57046-B5C3-414A-A4FF-5F71115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7DEE91-39AD-418D-B640-9F2F41565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804088-6648-4B65-BD04-6A02F734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642-E209-4355-B1DA-309527A5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66D78-8CAE-4CEA-85CB-08A629B5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43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0B1B3B-ACDC-49AE-980D-030D5016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300034"/>
            <a:ext cx="690873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FEB094-311C-41DD-A9B5-8681DE1AB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300034"/>
            <a:ext cx="20325700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D3C932-7571-4E2E-9D56-7E50348B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41E39D-4695-4B24-BF75-527BB9C3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1CF6F-5D50-455A-AFA1-292398DE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7803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D23E3-F3FD-441F-90FE-53434983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7" y="7070108"/>
            <a:ext cx="24030385" cy="15040222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D9655-16B1-4F42-A776-ADD0520F1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7" y="22690338"/>
            <a:ext cx="24030385" cy="10430151"/>
          </a:xfrm>
        </p:spPr>
        <p:txBody>
          <a:bodyPr/>
          <a:lstStyle>
            <a:lvl1pPr marL="0" indent="0" algn="ctr">
              <a:buNone/>
              <a:defRPr sz="2399"/>
            </a:lvl1pPr>
            <a:lvl2pPr marL="456999" indent="0" algn="ctr">
              <a:buNone/>
              <a:defRPr sz="1999"/>
            </a:lvl2pPr>
            <a:lvl3pPr marL="913999" indent="0" algn="ctr">
              <a:buNone/>
              <a:defRPr sz="1799"/>
            </a:lvl3pPr>
            <a:lvl4pPr marL="1370998" indent="0" algn="ctr">
              <a:buNone/>
              <a:defRPr sz="1600"/>
            </a:lvl4pPr>
            <a:lvl5pPr marL="1827997" indent="0" algn="ctr">
              <a:buNone/>
              <a:defRPr sz="1600"/>
            </a:lvl5pPr>
            <a:lvl6pPr marL="2284997" indent="0" algn="ctr">
              <a:buNone/>
              <a:defRPr sz="1600"/>
            </a:lvl6pPr>
            <a:lvl7pPr marL="2741996" indent="0" algn="ctr">
              <a:buNone/>
              <a:defRPr sz="1600"/>
            </a:lvl7pPr>
            <a:lvl8pPr marL="3091833" indent="0" algn="ctr">
              <a:buNone/>
              <a:defRPr sz="1600"/>
            </a:lvl8pPr>
            <a:lvl9pPr marL="3091833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820D0-3B21-42AB-8DEE-DDB15F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33D45A-1E78-4F78-B327-54D66FC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045AF2-E3E2-45BC-BE46-99A7F54B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2459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23E89-523C-4546-9527-F2B5B677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000AF-E68A-4017-96CA-A21CF7E7E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3362D3-073F-4386-9FD9-9F34852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13853-1BAE-4874-A6C1-7FD8D3D3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3CE7A9-92AD-42FD-BF3D-F3F7AE3E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151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D42-22FD-4DF6-81DE-F70FA8E5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0770184"/>
            <a:ext cx="27634942" cy="17970262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6F5EC-186A-4964-BD1B-BAA1CFC9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28910452"/>
            <a:ext cx="27634942" cy="9450136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9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99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9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9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9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0918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0918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7937B7-D15D-45F3-A318-0A8C8C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37E27-C393-4F8A-A8C7-77FBAC18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7F57-DC5D-4705-9820-921B1E33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450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C17D-36DD-4D59-803A-397F1143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6EA6FA-EC2A-417D-A6D7-12A346C18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85B82F-6C46-4EC0-97D8-AEE40EBDC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777F5-2C5F-453C-9D67-9F178C52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64E6D1-3641-4D38-AAA3-50006113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97317-E8F4-44DD-BEEF-CCA18971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8150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EF42-F1B8-4A68-B4EC-C1FBB2A5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300056"/>
            <a:ext cx="27634942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80EFC-EAE2-46F9-98CF-0280FF81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2" y="10590160"/>
            <a:ext cx="13554638" cy="519007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99" indent="0">
              <a:buNone/>
              <a:defRPr sz="1999" b="1"/>
            </a:lvl2pPr>
            <a:lvl3pPr marL="913999" indent="0">
              <a:buNone/>
              <a:defRPr sz="1799" b="1"/>
            </a:lvl3pPr>
            <a:lvl4pPr marL="1370998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6" indent="0">
              <a:buNone/>
              <a:defRPr sz="1600" b="1"/>
            </a:lvl7pPr>
            <a:lvl8pPr marL="3091833" indent="0">
              <a:buNone/>
              <a:defRPr sz="1600" b="1"/>
            </a:lvl8pPr>
            <a:lvl9pPr marL="309183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F69F9A-54F6-4D78-ADA5-78E0C0EDA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2" y="15780233"/>
            <a:ext cx="13554638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464A45-18D7-4463-8EDF-1C64AAA5B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2" y="10590160"/>
            <a:ext cx="13621391" cy="519007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99" indent="0">
              <a:buNone/>
              <a:defRPr sz="1999" b="1"/>
            </a:lvl2pPr>
            <a:lvl3pPr marL="913999" indent="0">
              <a:buNone/>
              <a:defRPr sz="1799" b="1"/>
            </a:lvl3pPr>
            <a:lvl4pPr marL="1370998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6" indent="0">
              <a:buNone/>
              <a:defRPr sz="1600" b="1"/>
            </a:lvl7pPr>
            <a:lvl8pPr marL="3091833" indent="0">
              <a:buNone/>
              <a:defRPr sz="1600" b="1"/>
            </a:lvl8pPr>
            <a:lvl9pPr marL="309183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561FC-48AB-4B65-A3A9-80F884162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2" y="15780233"/>
            <a:ext cx="13621391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89CF25-2575-4F6E-AA9E-CA4B061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F1B81F-6561-42C8-A39C-A4ABA9B7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EDD0D2-5838-41F7-90BC-6C507A75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848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AFF8-E5DE-4BDE-85A6-5C34C7A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112D08-00F9-4336-BCC9-189AF572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A907A4-48B6-48D1-8AE2-4204D587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643710-F304-4840-91A0-EA5798EB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9721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77094A-16ED-4EEA-88D9-DBD70180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968FE-5A9C-4A18-A4BF-88F361E4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EA5844-4537-4B0D-92A5-4005FD5F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6806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F82AA-1AB7-4709-B9AC-281D9489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73" y="2880042"/>
            <a:ext cx="10333899" cy="10080149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CE6061-AD2E-455B-8254-3218188D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220139"/>
            <a:ext cx="16220510" cy="3070045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2CD147-E5FC-47BA-A03F-E9636D57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73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399"/>
            </a:lvl2pPr>
            <a:lvl3pPr marL="913999" indent="0">
              <a:buNone/>
              <a:defRPr sz="1200"/>
            </a:lvl3pPr>
            <a:lvl4pPr marL="1370998" indent="0">
              <a:buNone/>
              <a:defRPr sz="1000"/>
            </a:lvl4pPr>
            <a:lvl5pPr marL="1827997" indent="0">
              <a:buNone/>
              <a:defRPr sz="1000"/>
            </a:lvl5pPr>
            <a:lvl6pPr marL="2284997" indent="0">
              <a:buNone/>
              <a:defRPr sz="1000"/>
            </a:lvl6pPr>
            <a:lvl7pPr marL="2741996" indent="0">
              <a:buNone/>
              <a:defRPr sz="1000"/>
            </a:lvl7pPr>
            <a:lvl8pPr marL="3091833" indent="0">
              <a:buNone/>
              <a:defRPr sz="1000"/>
            </a:lvl8pPr>
            <a:lvl9pPr marL="309183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EA4FB2-2599-4279-B9D8-BD06F003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D2FE0-E261-45BB-BB7A-FF80FFA9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B3971-EB12-4E59-BA4B-97BBBB5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000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23E89-523C-4546-9527-F2B5B677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000AF-E68A-4017-96CA-A21CF7E7E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3362D3-073F-4386-9FD9-9F34852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13853-1BAE-4874-A6C1-7FD8D3D3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3CE7A9-92AD-42FD-BF3D-F3F7AE3E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2247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149BA-90D2-4864-865D-379C0080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73" y="2880042"/>
            <a:ext cx="10333899" cy="10080149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C451B6-3604-4421-ADF9-C42E31311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220139"/>
            <a:ext cx="16220510" cy="30700453"/>
          </a:xfrm>
        </p:spPr>
        <p:txBody>
          <a:bodyPr/>
          <a:lstStyle>
            <a:lvl1pPr marL="0" indent="0">
              <a:buNone/>
              <a:defRPr sz="3199"/>
            </a:lvl1pPr>
            <a:lvl2pPr marL="456999" indent="0">
              <a:buNone/>
              <a:defRPr sz="2799"/>
            </a:lvl2pPr>
            <a:lvl3pPr marL="913999" indent="0">
              <a:buNone/>
              <a:defRPr sz="2399"/>
            </a:lvl3pPr>
            <a:lvl4pPr marL="1370998" indent="0">
              <a:buNone/>
              <a:defRPr sz="1999"/>
            </a:lvl4pPr>
            <a:lvl5pPr marL="1827997" indent="0">
              <a:buNone/>
              <a:defRPr sz="1999"/>
            </a:lvl5pPr>
            <a:lvl6pPr marL="2284997" indent="0">
              <a:buNone/>
              <a:defRPr sz="1999"/>
            </a:lvl6pPr>
            <a:lvl7pPr marL="2741996" indent="0">
              <a:buNone/>
              <a:defRPr sz="1999"/>
            </a:lvl7pPr>
            <a:lvl8pPr marL="3091833" indent="0">
              <a:buNone/>
              <a:defRPr sz="1999"/>
            </a:lvl8pPr>
            <a:lvl9pPr marL="3091833" indent="0">
              <a:buNone/>
              <a:defRPr sz="1999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298322-58F3-496D-822F-E04C18974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73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399"/>
            </a:lvl2pPr>
            <a:lvl3pPr marL="913999" indent="0">
              <a:buNone/>
              <a:defRPr sz="1200"/>
            </a:lvl3pPr>
            <a:lvl4pPr marL="1370998" indent="0">
              <a:buNone/>
              <a:defRPr sz="1000"/>
            </a:lvl4pPr>
            <a:lvl5pPr marL="1827997" indent="0">
              <a:buNone/>
              <a:defRPr sz="1000"/>
            </a:lvl5pPr>
            <a:lvl6pPr marL="2284997" indent="0">
              <a:buNone/>
              <a:defRPr sz="1000"/>
            </a:lvl6pPr>
            <a:lvl7pPr marL="2741996" indent="0">
              <a:buNone/>
              <a:defRPr sz="1000"/>
            </a:lvl7pPr>
            <a:lvl8pPr marL="3091833" indent="0">
              <a:buNone/>
              <a:defRPr sz="1000"/>
            </a:lvl8pPr>
            <a:lvl9pPr marL="309183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797014-7481-4C93-910F-1FA36C8F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F3D6D-9330-4512-8FEF-8E46573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6CE389-0EA4-49CF-B915-10FF0FD8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1885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57046-B5C3-414A-A4FF-5F71115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7DEE91-39AD-418D-B640-9F2F41565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804088-6648-4B65-BD04-6A02F734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642-E209-4355-B1DA-309527A5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66D78-8CAE-4CEA-85CB-08A629B5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6933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0B1B3B-ACDC-49AE-980D-030D5016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300034"/>
            <a:ext cx="690873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FEB094-311C-41DD-A9B5-8681DE1AB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300034"/>
            <a:ext cx="20325700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D3C932-7571-4E2E-9D56-7E50348B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41E39D-4695-4B24-BF75-527BB9C3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1CF6F-5D50-455A-AFA1-292398DE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4089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ED23E3-F3FD-441F-90FE-5343498350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05064" y="7070108"/>
            <a:ext cx="24030385" cy="150402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3FD9655-16B1-4F42-A776-ADD0520F1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05064" y="22690338"/>
            <a:ext cx="24030385" cy="10430151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79" indent="0" algn="ctr">
              <a:buNone/>
              <a:defRPr sz="2000"/>
            </a:lvl2pPr>
            <a:lvl3pPr marL="914358" indent="0" algn="ctr">
              <a:buNone/>
              <a:defRPr sz="1800"/>
            </a:lvl3pPr>
            <a:lvl4pPr marL="1371537" indent="0" algn="ctr">
              <a:buNone/>
              <a:defRPr sz="1600"/>
            </a:lvl4pPr>
            <a:lvl5pPr marL="1828716" indent="0" algn="ctr">
              <a:buNone/>
              <a:defRPr sz="1600"/>
            </a:lvl5pPr>
            <a:lvl6pPr marL="2285895" indent="0" algn="ctr">
              <a:buNone/>
              <a:defRPr sz="1600"/>
            </a:lvl6pPr>
            <a:lvl7pPr marL="2743074" indent="0" algn="ctr">
              <a:buNone/>
              <a:defRPr sz="1600"/>
            </a:lvl7pPr>
            <a:lvl8pPr marL="3200253" indent="0" algn="ctr">
              <a:buNone/>
              <a:defRPr sz="1600"/>
            </a:lvl8pPr>
            <a:lvl9pPr marL="3657432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39820D0-3B21-42AB-8DEE-DDB15F94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33D45A-1E78-4F78-B327-54D66FC45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045AF2-E3E2-45BC-BE46-99A7F54B4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3057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823E89-523C-4546-9527-F2B5B6778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000AF-E68A-4017-96CA-A21CF7E7E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63362D3-073F-4386-9FD9-9F3485232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113853-1BAE-4874-A6C1-7FD8D3D32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73CE7A9-92AD-42FD-BF3D-F3F7AE3E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00175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D42-22FD-4DF6-81DE-F70FA8E5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0770165"/>
            <a:ext cx="27634942" cy="17970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6F5EC-186A-4964-BD1B-BAA1CFC9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28910433"/>
            <a:ext cx="27634942" cy="945013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7937B7-D15D-45F3-A318-0A8C8C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37E27-C393-4F8A-A8C7-77FBAC18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7F57-DC5D-4705-9820-921B1E33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8456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C17D-36DD-4D59-803A-397F1143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6EA6FA-EC2A-417D-A6D7-12A346C18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85B82F-6C46-4EC0-97D8-AEE40EBDC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777F5-2C5F-453C-9D67-9F178C52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64E6D1-3641-4D38-AAA3-50006113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97317-E8F4-44DD-BEEF-CCA18971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2825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EF42-F1B8-4A68-B4EC-C1FBB2A5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300037"/>
            <a:ext cx="27634942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80EFC-EAE2-46F9-98CF-0280FF81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2" y="10590160"/>
            <a:ext cx="13554638" cy="51900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7" indent="0">
              <a:buNone/>
              <a:defRPr sz="1600" b="1"/>
            </a:lvl4pPr>
            <a:lvl5pPr marL="1828716" indent="0">
              <a:buNone/>
              <a:defRPr sz="1600" b="1"/>
            </a:lvl5pPr>
            <a:lvl6pPr marL="2285895" indent="0">
              <a:buNone/>
              <a:defRPr sz="1600" b="1"/>
            </a:lvl6pPr>
            <a:lvl7pPr marL="2743074" indent="0">
              <a:buNone/>
              <a:defRPr sz="1600" b="1"/>
            </a:lvl7pPr>
            <a:lvl8pPr marL="3200253" indent="0">
              <a:buNone/>
              <a:defRPr sz="1600" b="1"/>
            </a:lvl8pPr>
            <a:lvl9pPr marL="365743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F69F9A-54F6-4D78-ADA5-78E0C0EDA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2" y="15780233"/>
            <a:ext cx="13554638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464A45-18D7-4463-8EDF-1C64AAA5B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0" y="10590160"/>
            <a:ext cx="13621391" cy="51900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9" indent="0">
              <a:buNone/>
              <a:defRPr sz="2000" b="1"/>
            </a:lvl2pPr>
            <a:lvl3pPr marL="914358" indent="0">
              <a:buNone/>
              <a:defRPr sz="1800" b="1"/>
            </a:lvl3pPr>
            <a:lvl4pPr marL="1371537" indent="0">
              <a:buNone/>
              <a:defRPr sz="1600" b="1"/>
            </a:lvl4pPr>
            <a:lvl5pPr marL="1828716" indent="0">
              <a:buNone/>
              <a:defRPr sz="1600" b="1"/>
            </a:lvl5pPr>
            <a:lvl6pPr marL="2285895" indent="0">
              <a:buNone/>
              <a:defRPr sz="1600" b="1"/>
            </a:lvl6pPr>
            <a:lvl7pPr marL="2743074" indent="0">
              <a:buNone/>
              <a:defRPr sz="1600" b="1"/>
            </a:lvl7pPr>
            <a:lvl8pPr marL="3200253" indent="0">
              <a:buNone/>
              <a:defRPr sz="1600" b="1"/>
            </a:lvl8pPr>
            <a:lvl9pPr marL="3657432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561FC-48AB-4B65-A3A9-80F884162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0" y="15780233"/>
            <a:ext cx="13621391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89CF25-2575-4F6E-AA9E-CA4B061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F1B81F-6561-42C8-A39C-A4ABA9B7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EDD0D2-5838-41F7-90BC-6C507A75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99986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AFF8-E5DE-4BDE-85A6-5C34C7A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112D08-00F9-4336-BCC9-189AF572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A907A4-48B6-48D1-8AE2-4204D587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643710-F304-4840-91A0-EA5798EB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4191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77094A-16ED-4EEA-88D9-DBD70180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968FE-5A9C-4A18-A4BF-88F361E4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EA5844-4537-4B0D-92A5-4005FD5F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2598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461D42-22FD-4DF6-81DE-F70FA8E5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6098" y="10770184"/>
            <a:ext cx="27634942" cy="17970262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D16F5EC-186A-4964-BD1B-BAA1CFC94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86098" y="28910452"/>
            <a:ext cx="27634942" cy="9450136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1pPr>
            <a:lvl2pPr marL="456999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2pPr>
            <a:lvl3pPr marL="913999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3pPr>
            <a:lvl4pPr marL="13709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9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9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9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0918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0918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7937B7-D15D-45F3-A318-0A8C8CEF2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237E27-C393-4F8A-A8C7-77FBAC18E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3A47F57-DC5D-4705-9820-921B1E33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7099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F82AA-1AB7-4709-B9AC-281D9489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2" y="2880042"/>
            <a:ext cx="10333899" cy="1008014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CE6061-AD2E-455B-8254-3218188D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220102"/>
            <a:ext cx="16220510" cy="3070045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2CD147-E5FC-47BA-A03F-E9636D57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2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7" indent="0">
              <a:buNone/>
              <a:defRPr sz="1000"/>
            </a:lvl4pPr>
            <a:lvl5pPr marL="1828716" indent="0">
              <a:buNone/>
              <a:defRPr sz="1000"/>
            </a:lvl5pPr>
            <a:lvl6pPr marL="2285895" indent="0">
              <a:buNone/>
              <a:defRPr sz="1000"/>
            </a:lvl6pPr>
            <a:lvl7pPr marL="2743074" indent="0">
              <a:buNone/>
              <a:defRPr sz="1000"/>
            </a:lvl7pPr>
            <a:lvl8pPr marL="3200253" indent="0">
              <a:buNone/>
              <a:defRPr sz="1000"/>
            </a:lvl8pPr>
            <a:lvl9pPr marL="3657432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EA4FB2-2599-4279-B9D8-BD06F003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D2FE0-E261-45BB-BB7A-FF80FFA9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B3971-EB12-4E59-BA4B-97BBBB5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8275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149BA-90D2-4864-865D-379C0080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62" y="2880042"/>
            <a:ext cx="10333899" cy="1008014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C451B6-3604-4421-ADF9-C42E31311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220102"/>
            <a:ext cx="16220510" cy="30700453"/>
          </a:xfrm>
        </p:spPr>
        <p:txBody>
          <a:bodyPr/>
          <a:lstStyle>
            <a:lvl1pPr marL="0" indent="0">
              <a:buNone/>
              <a:defRPr sz="3200"/>
            </a:lvl1pPr>
            <a:lvl2pPr marL="457179" indent="0">
              <a:buNone/>
              <a:defRPr sz="2800"/>
            </a:lvl2pPr>
            <a:lvl3pPr marL="914358" indent="0">
              <a:buNone/>
              <a:defRPr sz="2400"/>
            </a:lvl3pPr>
            <a:lvl4pPr marL="1371537" indent="0">
              <a:buNone/>
              <a:defRPr sz="2000"/>
            </a:lvl4pPr>
            <a:lvl5pPr marL="1828716" indent="0">
              <a:buNone/>
              <a:defRPr sz="2000"/>
            </a:lvl5pPr>
            <a:lvl6pPr marL="2285895" indent="0">
              <a:buNone/>
              <a:defRPr sz="2000"/>
            </a:lvl6pPr>
            <a:lvl7pPr marL="2743074" indent="0">
              <a:buNone/>
              <a:defRPr sz="2000"/>
            </a:lvl7pPr>
            <a:lvl8pPr marL="3200253" indent="0">
              <a:buNone/>
              <a:defRPr sz="2000"/>
            </a:lvl8pPr>
            <a:lvl9pPr marL="3657432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298322-58F3-496D-822F-E04C18974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62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7179" indent="0">
              <a:buNone/>
              <a:defRPr sz="1400"/>
            </a:lvl2pPr>
            <a:lvl3pPr marL="914358" indent="0">
              <a:buNone/>
              <a:defRPr sz="1200"/>
            </a:lvl3pPr>
            <a:lvl4pPr marL="1371537" indent="0">
              <a:buNone/>
              <a:defRPr sz="1000"/>
            </a:lvl4pPr>
            <a:lvl5pPr marL="1828716" indent="0">
              <a:buNone/>
              <a:defRPr sz="1000"/>
            </a:lvl5pPr>
            <a:lvl6pPr marL="2285895" indent="0">
              <a:buNone/>
              <a:defRPr sz="1000"/>
            </a:lvl6pPr>
            <a:lvl7pPr marL="2743074" indent="0">
              <a:buNone/>
              <a:defRPr sz="1000"/>
            </a:lvl7pPr>
            <a:lvl8pPr marL="3200253" indent="0">
              <a:buNone/>
              <a:defRPr sz="1000"/>
            </a:lvl8pPr>
            <a:lvl9pPr marL="3657432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797014-7481-4C93-910F-1FA36C8F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F3D6D-9330-4512-8FEF-8E46573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6CE389-0EA4-49CF-B915-10FF0FD8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93020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A57046-B5C3-414A-A4FF-5F711154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7DEE91-39AD-418D-B640-9F2F41565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804088-6648-4B65-BD04-6A02F734C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F94642-E209-4355-B1DA-309527A5F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866D78-8CAE-4CEA-85CB-08A629B58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1949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50B1B3B-ACDC-49AE-980D-030D5016BB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2928992" y="2300034"/>
            <a:ext cx="690873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9FEB094-311C-41DD-A9B5-8681DE1AB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02785" y="2300034"/>
            <a:ext cx="20325700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5D3C932-7571-4E2E-9D56-7E50348BC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41E39D-4695-4B24-BF75-527BB9C35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A1CF6F-5D50-455A-AFA1-292398DE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08981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3039" y="7070108"/>
            <a:ext cx="27234436" cy="15040222"/>
          </a:xfrm>
        </p:spPr>
        <p:txBody>
          <a:bodyPr anchor="b"/>
          <a:lstStyle>
            <a:lvl1pPr algn="ctr">
              <a:defRPr sz="2102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5064" y="22690338"/>
            <a:ext cx="24030385" cy="10430151"/>
          </a:xfrm>
        </p:spPr>
        <p:txBody>
          <a:bodyPr/>
          <a:lstStyle>
            <a:lvl1pPr marL="0" indent="0" algn="ctr">
              <a:buNone/>
              <a:defRPr sz="8410"/>
            </a:lvl1pPr>
            <a:lvl2pPr marL="1602029" indent="0" algn="ctr">
              <a:buNone/>
              <a:defRPr sz="7008"/>
            </a:lvl2pPr>
            <a:lvl3pPr marL="3204058" indent="0" algn="ctr">
              <a:buNone/>
              <a:defRPr sz="6307"/>
            </a:lvl3pPr>
            <a:lvl4pPr marL="4806086" indent="0" algn="ctr">
              <a:buNone/>
              <a:defRPr sz="5606"/>
            </a:lvl4pPr>
            <a:lvl5pPr marL="6408115" indent="0" algn="ctr">
              <a:buNone/>
              <a:defRPr sz="5606"/>
            </a:lvl5pPr>
            <a:lvl6pPr marL="8010144" indent="0" algn="ctr">
              <a:buNone/>
              <a:defRPr sz="5606"/>
            </a:lvl6pPr>
            <a:lvl7pPr marL="9612173" indent="0" algn="ctr">
              <a:buNone/>
              <a:defRPr sz="5606"/>
            </a:lvl7pPr>
            <a:lvl8pPr marL="11214202" indent="0" algn="ctr">
              <a:buNone/>
              <a:defRPr sz="5606"/>
            </a:lvl8pPr>
            <a:lvl9pPr marL="12816230" indent="0" algn="ctr">
              <a:buNone/>
              <a:defRPr sz="560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29892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29402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099" y="10770172"/>
            <a:ext cx="27634942" cy="17970262"/>
          </a:xfrm>
        </p:spPr>
        <p:txBody>
          <a:bodyPr anchor="b"/>
          <a:lstStyle>
            <a:lvl1pPr>
              <a:defRPr sz="2102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6099" y="28910440"/>
            <a:ext cx="27634942" cy="9450136"/>
          </a:xfrm>
        </p:spPr>
        <p:txBody>
          <a:bodyPr/>
          <a:lstStyle>
            <a:lvl1pPr marL="0" indent="0">
              <a:buNone/>
              <a:defRPr sz="8410">
                <a:solidFill>
                  <a:schemeClr val="tx1"/>
                </a:solidFill>
              </a:defRPr>
            </a:lvl1pPr>
            <a:lvl2pPr marL="1602029" indent="0">
              <a:buNone/>
              <a:defRPr sz="7008">
                <a:solidFill>
                  <a:schemeClr val="tx1">
                    <a:tint val="75000"/>
                  </a:schemeClr>
                </a:solidFill>
              </a:defRPr>
            </a:lvl2pPr>
            <a:lvl3pPr marL="3204058" indent="0">
              <a:buNone/>
              <a:defRPr sz="6307">
                <a:solidFill>
                  <a:schemeClr val="tx1">
                    <a:tint val="75000"/>
                  </a:schemeClr>
                </a:solidFill>
              </a:defRPr>
            </a:lvl3pPr>
            <a:lvl4pPr marL="4806086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4pPr>
            <a:lvl5pPr marL="6408115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5pPr>
            <a:lvl6pPr marL="8010144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6pPr>
            <a:lvl7pPr marL="9612173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7pPr>
            <a:lvl8pPr marL="11214202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8pPr>
            <a:lvl9pPr marL="12816230" indent="0">
              <a:buNone/>
              <a:defRPr sz="56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74795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2785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20510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51621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300044"/>
            <a:ext cx="27634942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6962" y="10590160"/>
            <a:ext cx="13554637" cy="5190073"/>
          </a:xfrm>
        </p:spPr>
        <p:txBody>
          <a:bodyPr anchor="b"/>
          <a:lstStyle>
            <a:lvl1pPr marL="0" indent="0">
              <a:buNone/>
              <a:defRPr sz="8410" b="1"/>
            </a:lvl1pPr>
            <a:lvl2pPr marL="1602029" indent="0">
              <a:buNone/>
              <a:defRPr sz="7008" b="1"/>
            </a:lvl2pPr>
            <a:lvl3pPr marL="3204058" indent="0">
              <a:buNone/>
              <a:defRPr sz="6307" b="1"/>
            </a:lvl3pPr>
            <a:lvl4pPr marL="4806086" indent="0">
              <a:buNone/>
              <a:defRPr sz="5606" b="1"/>
            </a:lvl4pPr>
            <a:lvl5pPr marL="6408115" indent="0">
              <a:buNone/>
              <a:defRPr sz="5606" b="1"/>
            </a:lvl5pPr>
            <a:lvl6pPr marL="8010144" indent="0">
              <a:buNone/>
              <a:defRPr sz="5606" b="1"/>
            </a:lvl6pPr>
            <a:lvl7pPr marL="9612173" indent="0">
              <a:buNone/>
              <a:defRPr sz="5606" b="1"/>
            </a:lvl7pPr>
            <a:lvl8pPr marL="11214202" indent="0">
              <a:buNone/>
              <a:defRPr sz="5606" b="1"/>
            </a:lvl8pPr>
            <a:lvl9pPr marL="12816230" indent="0">
              <a:buNone/>
              <a:defRPr sz="560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6962" y="15780233"/>
            <a:ext cx="1355463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20512" y="10590160"/>
            <a:ext cx="13621391" cy="5190073"/>
          </a:xfrm>
        </p:spPr>
        <p:txBody>
          <a:bodyPr anchor="b"/>
          <a:lstStyle>
            <a:lvl1pPr marL="0" indent="0">
              <a:buNone/>
              <a:defRPr sz="8410" b="1"/>
            </a:lvl1pPr>
            <a:lvl2pPr marL="1602029" indent="0">
              <a:buNone/>
              <a:defRPr sz="7008" b="1"/>
            </a:lvl2pPr>
            <a:lvl3pPr marL="3204058" indent="0">
              <a:buNone/>
              <a:defRPr sz="6307" b="1"/>
            </a:lvl3pPr>
            <a:lvl4pPr marL="4806086" indent="0">
              <a:buNone/>
              <a:defRPr sz="5606" b="1"/>
            </a:lvl4pPr>
            <a:lvl5pPr marL="6408115" indent="0">
              <a:buNone/>
              <a:defRPr sz="5606" b="1"/>
            </a:lvl5pPr>
            <a:lvl6pPr marL="8010144" indent="0">
              <a:buNone/>
              <a:defRPr sz="5606" b="1"/>
            </a:lvl6pPr>
            <a:lvl7pPr marL="9612173" indent="0">
              <a:buNone/>
              <a:defRPr sz="5606" b="1"/>
            </a:lvl7pPr>
            <a:lvl8pPr marL="11214202" indent="0">
              <a:buNone/>
              <a:defRPr sz="5606" b="1"/>
            </a:lvl8pPr>
            <a:lvl9pPr marL="12816230" indent="0">
              <a:buNone/>
              <a:defRPr sz="5606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20512" y="15780233"/>
            <a:ext cx="13621391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6993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6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89C17D-36DD-4D59-803A-397F1143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6EA6FA-EC2A-417D-A6D7-12A346C180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02785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785B82F-6C46-4EC0-97D8-AEE40EBDC8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220510" y="11500170"/>
            <a:ext cx="13617218" cy="2741040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C777F5-2C5F-453C-9D67-9F178C52C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564E6D1-3641-4D38-AAA3-50006113D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1197317-E8F4-44DD-BEEF-CCA189712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204282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321828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880042"/>
            <a:ext cx="10333899" cy="10080149"/>
          </a:xfrm>
        </p:spPr>
        <p:txBody>
          <a:bodyPr anchor="b"/>
          <a:lstStyle>
            <a:lvl1pPr>
              <a:defRPr sz="1121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21391" y="6220102"/>
            <a:ext cx="16220510" cy="30700453"/>
          </a:xfrm>
        </p:spPr>
        <p:txBody>
          <a:bodyPr/>
          <a:lstStyle>
            <a:lvl1pPr>
              <a:defRPr sz="11213"/>
            </a:lvl1pPr>
            <a:lvl2pPr>
              <a:defRPr sz="9811"/>
            </a:lvl2pPr>
            <a:lvl3pPr>
              <a:defRPr sz="8410"/>
            </a:lvl3pPr>
            <a:lvl4pPr>
              <a:defRPr sz="7008"/>
            </a:lvl4pPr>
            <a:lvl5pPr>
              <a:defRPr sz="7008"/>
            </a:lvl5pPr>
            <a:lvl6pPr>
              <a:defRPr sz="7008"/>
            </a:lvl6pPr>
            <a:lvl7pPr>
              <a:defRPr sz="7008"/>
            </a:lvl7pPr>
            <a:lvl8pPr>
              <a:defRPr sz="7008"/>
            </a:lvl8pPr>
            <a:lvl9pPr>
              <a:defRPr sz="7008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6959" y="12960191"/>
            <a:ext cx="10333899" cy="24010358"/>
          </a:xfrm>
        </p:spPr>
        <p:txBody>
          <a:bodyPr/>
          <a:lstStyle>
            <a:lvl1pPr marL="0" indent="0">
              <a:buNone/>
              <a:defRPr sz="5606"/>
            </a:lvl1pPr>
            <a:lvl2pPr marL="1602029" indent="0">
              <a:buNone/>
              <a:defRPr sz="4906"/>
            </a:lvl2pPr>
            <a:lvl3pPr marL="3204058" indent="0">
              <a:buNone/>
              <a:defRPr sz="4205"/>
            </a:lvl3pPr>
            <a:lvl4pPr marL="4806086" indent="0">
              <a:buNone/>
              <a:defRPr sz="3504"/>
            </a:lvl4pPr>
            <a:lvl5pPr marL="6408115" indent="0">
              <a:buNone/>
              <a:defRPr sz="3504"/>
            </a:lvl5pPr>
            <a:lvl6pPr marL="8010144" indent="0">
              <a:buNone/>
              <a:defRPr sz="3504"/>
            </a:lvl6pPr>
            <a:lvl7pPr marL="9612173" indent="0">
              <a:buNone/>
              <a:defRPr sz="3504"/>
            </a:lvl7pPr>
            <a:lvl8pPr marL="11214202" indent="0">
              <a:buNone/>
              <a:defRPr sz="3504"/>
            </a:lvl8pPr>
            <a:lvl9pPr marL="12816230" indent="0">
              <a:buNone/>
              <a:defRPr sz="350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7092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6959" y="2880042"/>
            <a:ext cx="10333899" cy="10080149"/>
          </a:xfrm>
        </p:spPr>
        <p:txBody>
          <a:bodyPr anchor="b"/>
          <a:lstStyle>
            <a:lvl1pPr>
              <a:defRPr sz="1121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21391" y="6220102"/>
            <a:ext cx="16220510" cy="30700453"/>
          </a:xfrm>
        </p:spPr>
        <p:txBody>
          <a:bodyPr anchor="t"/>
          <a:lstStyle>
            <a:lvl1pPr marL="0" indent="0">
              <a:buNone/>
              <a:defRPr sz="11213"/>
            </a:lvl1pPr>
            <a:lvl2pPr marL="1602029" indent="0">
              <a:buNone/>
              <a:defRPr sz="9811"/>
            </a:lvl2pPr>
            <a:lvl3pPr marL="3204058" indent="0">
              <a:buNone/>
              <a:defRPr sz="8410"/>
            </a:lvl3pPr>
            <a:lvl4pPr marL="4806086" indent="0">
              <a:buNone/>
              <a:defRPr sz="7008"/>
            </a:lvl4pPr>
            <a:lvl5pPr marL="6408115" indent="0">
              <a:buNone/>
              <a:defRPr sz="7008"/>
            </a:lvl5pPr>
            <a:lvl6pPr marL="8010144" indent="0">
              <a:buNone/>
              <a:defRPr sz="7008"/>
            </a:lvl6pPr>
            <a:lvl7pPr marL="9612173" indent="0">
              <a:buNone/>
              <a:defRPr sz="7008"/>
            </a:lvl7pPr>
            <a:lvl8pPr marL="11214202" indent="0">
              <a:buNone/>
              <a:defRPr sz="7008"/>
            </a:lvl8pPr>
            <a:lvl9pPr marL="12816230" indent="0">
              <a:buNone/>
              <a:defRPr sz="7008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6959" y="12960191"/>
            <a:ext cx="10333899" cy="24010358"/>
          </a:xfrm>
        </p:spPr>
        <p:txBody>
          <a:bodyPr/>
          <a:lstStyle>
            <a:lvl1pPr marL="0" indent="0">
              <a:buNone/>
              <a:defRPr sz="5606"/>
            </a:lvl1pPr>
            <a:lvl2pPr marL="1602029" indent="0">
              <a:buNone/>
              <a:defRPr sz="4906"/>
            </a:lvl2pPr>
            <a:lvl3pPr marL="3204058" indent="0">
              <a:buNone/>
              <a:defRPr sz="4205"/>
            </a:lvl3pPr>
            <a:lvl4pPr marL="4806086" indent="0">
              <a:buNone/>
              <a:defRPr sz="3504"/>
            </a:lvl4pPr>
            <a:lvl5pPr marL="6408115" indent="0">
              <a:buNone/>
              <a:defRPr sz="3504"/>
            </a:lvl5pPr>
            <a:lvl6pPr marL="8010144" indent="0">
              <a:buNone/>
              <a:defRPr sz="3504"/>
            </a:lvl6pPr>
            <a:lvl7pPr marL="9612173" indent="0">
              <a:buNone/>
              <a:defRPr sz="3504"/>
            </a:lvl7pPr>
            <a:lvl8pPr marL="11214202" indent="0">
              <a:buNone/>
              <a:defRPr sz="3504"/>
            </a:lvl8pPr>
            <a:lvl9pPr marL="12816230" indent="0">
              <a:buNone/>
              <a:defRPr sz="3504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332784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99524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28994" y="2300034"/>
            <a:ext cx="690873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2787" y="2300034"/>
            <a:ext cx="20325700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8897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31EF42-F1B8-4A68-B4EC-C1FBB2A5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59" y="2300056"/>
            <a:ext cx="27634942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80EFC-EAE2-46F9-98CF-0280FF81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6962" y="10590160"/>
            <a:ext cx="13554638" cy="519007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99" indent="0">
              <a:buNone/>
              <a:defRPr sz="1999" b="1"/>
            </a:lvl2pPr>
            <a:lvl3pPr marL="913999" indent="0">
              <a:buNone/>
              <a:defRPr sz="1799" b="1"/>
            </a:lvl3pPr>
            <a:lvl4pPr marL="1370998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6" indent="0">
              <a:buNone/>
              <a:defRPr sz="1600" b="1"/>
            </a:lvl7pPr>
            <a:lvl8pPr marL="3091833" indent="0">
              <a:buNone/>
              <a:defRPr sz="1600" b="1"/>
            </a:lvl8pPr>
            <a:lvl9pPr marL="309183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F69F9A-54F6-4D78-ADA5-78E0C0EDA8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06962" y="15780233"/>
            <a:ext cx="13554638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4464A45-18D7-4463-8EDF-1C64AAA5B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220512" y="10590160"/>
            <a:ext cx="13621391" cy="5190073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6999" indent="0">
              <a:buNone/>
              <a:defRPr sz="1999" b="1"/>
            </a:lvl2pPr>
            <a:lvl3pPr marL="913999" indent="0">
              <a:buNone/>
              <a:defRPr sz="1799" b="1"/>
            </a:lvl3pPr>
            <a:lvl4pPr marL="1370998" indent="0">
              <a:buNone/>
              <a:defRPr sz="1600" b="1"/>
            </a:lvl4pPr>
            <a:lvl5pPr marL="1827997" indent="0">
              <a:buNone/>
              <a:defRPr sz="1600" b="1"/>
            </a:lvl5pPr>
            <a:lvl6pPr marL="2284997" indent="0">
              <a:buNone/>
              <a:defRPr sz="1600" b="1"/>
            </a:lvl6pPr>
            <a:lvl7pPr marL="2741996" indent="0">
              <a:buNone/>
              <a:defRPr sz="1600" b="1"/>
            </a:lvl7pPr>
            <a:lvl8pPr marL="3091833" indent="0">
              <a:buNone/>
              <a:defRPr sz="1600" b="1"/>
            </a:lvl8pPr>
            <a:lvl9pPr marL="3091833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4561FC-48AB-4B65-A3A9-80F884162F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220512" y="15780233"/>
            <a:ext cx="13621391" cy="2321034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89CF25-2575-4F6E-AA9E-CA4B0616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CF1B81F-6561-42C8-A39C-A4ABA9B75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8EDD0D2-5838-41F7-90BC-6C507A752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152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5BAFF8-E5DE-4BDE-85A6-5C34C7ABB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D112D08-00F9-4336-BCC9-189AF572C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AA907A4-48B6-48D1-8AE2-4204D587A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6643710-F304-4840-91A0-EA5798EB3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220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77094A-16ED-4EEA-88D9-DBD70180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F5968FE-5A9C-4A18-A4BF-88F361E46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2EA5844-4537-4B0D-92A5-4005FD5FE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074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2F82AA-1AB7-4709-B9AC-281D9489D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73" y="2880042"/>
            <a:ext cx="10333899" cy="10080149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CE6061-AD2E-455B-8254-3218188D3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21391" y="6220139"/>
            <a:ext cx="16220510" cy="30700453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02CD147-E5FC-47BA-A03F-E9636D57C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73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399"/>
            </a:lvl2pPr>
            <a:lvl3pPr marL="913999" indent="0">
              <a:buNone/>
              <a:defRPr sz="1200"/>
            </a:lvl3pPr>
            <a:lvl4pPr marL="1370998" indent="0">
              <a:buNone/>
              <a:defRPr sz="1000"/>
            </a:lvl4pPr>
            <a:lvl5pPr marL="1827997" indent="0">
              <a:buNone/>
              <a:defRPr sz="1000"/>
            </a:lvl5pPr>
            <a:lvl6pPr marL="2284997" indent="0">
              <a:buNone/>
              <a:defRPr sz="1000"/>
            </a:lvl6pPr>
            <a:lvl7pPr marL="2741996" indent="0">
              <a:buNone/>
              <a:defRPr sz="1000"/>
            </a:lvl7pPr>
            <a:lvl8pPr marL="3091833" indent="0">
              <a:buNone/>
              <a:defRPr sz="1000"/>
            </a:lvl8pPr>
            <a:lvl9pPr marL="309183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EA4FB2-2599-4279-B9D8-BD06F0033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CD2FE0-E261-45BB-BB7A-FF80FFA9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87B3971-EB12-4E59-BA4B-97BBBB51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498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149BA-90D2-4864-865D-379C00804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6973" y="2880042"/>
            <a:ext cx="10333899" cy="10080149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8C451B6-3604-4421-ADF9-C42E31311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621391" y="6220139"/>
            <a:ext cx="16220510" cy="30700453"/>
          </a:xfrm>
        </p:spPr>
        <p:txBody>
          <a:bodyPr/>
          <a:lstStyle>
            <a:lvl1pPr marL="0" indent="0">
              <a:buNone/>
              <a:defRPr sz="3199"/>
            </a:lvl1pPr>
            <a:lvl2pPr marL="456999" indent="0">
              <a:buNone/>
              <a:defRPr sz="2799"/>
            </a:lvl2pPr>
            <a:lvl3pPr marL="913999" indent="0">
              <a:buNone/>
              <a:defRPr sz="2399"/>
            </a:lvl3pPr>
            <a:lvl4pPr marL="1370998" indent="0">
              <a:buNone/>
              <a:defRPr sz="1999"/>
            </a:lvl4pPr>
            <a:lvl5pPr marL="1827997" indent="0">
              <a:buNone/>
              <a:defRPr sz="1999"/>
            </a:lvl5pPr>
            <a:lvl6pPr marL="2284997" indent="0">
              <a:buNone/>
              <a:defRPr sz="1999"/>
            </a:lvl6pPr>
            <a:lvl7pPr marL="2741996" indent="0">
              <a:buNone/>
              <a:defRPr sz="1999"/>
            </a:lvl7pPr>
            <a:lvl8pPr marL="3091833" indent="0">
              <a:buNone/>
              <a:defRPr sz="1999"/>
            </a:lvl8pPr>
            <a:lvl9pPr marL="3091833" indent="0">
              <a:buNone/>
              <a:defRPr sz="1999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3298322-58F3-496D-822F-E04C18974B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06973" y="12960191"/>
            <a:ext cx="10333899" cy="24010358"/>
          </a:xfrm>
        </p:spPr>
        <p:txBody>
          <a:bodyPr/>
          <a:lstStyle>
            <a:lvl1pPr marL="0" indent="0">
              <a:buNone/>
              <a:defRPr sz="1600"/>
            </a:lvl1pPr>
            <a:lvl2pPr marL="456999" indent="0">
              <a:buNone/>
              <a:defRPr sz="1399"/>
            </a:lvl2pPr>
            <a:lvl3pPr marL="913999" indent="0">
              <a:buNone/>
              <a:defRPr sz="1200"/>
            </a:lvl3pPr>
            <a:lvl4pPr marL="1370998" indent="0">
              <a:buNone/>
              <a:defRPr sz="1000"/>
            </a:lvl4pPr>
            <a:lvl5pPr marL="1827997" indent="0">
              <a:buNone/>
              <a:defRPr sz="1000"/>
            </a:lvl5pPr>
            <a:lvl6pPr marL="2284997" indent="0">
              <a:buNone/>
              <a:defRPr sz="1000"/>
            </a:lvl6pPr>
            <a:lvl7pPr marL="2741996" indent="0">
              <a:buNone/>
              <a:defRPr sz="1000"/>
            </a:lvl7pPr>
            <a:lvl8pPr marL="3091833" indent="0">
              <a:buNone/>
              <a:defRPr sz="1000"/>
            </a:lvl8pPr>
            <a:lvl9pPr marL="3091833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C797014-7481-4C93-910F-1FA36C8F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2CF3D6D-9330-4512-8FEF-8E4657366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6CE389-0EA4-49CF-B915-10FF0FD86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769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CA6FD4-C738-4E6F-B079-D913E8E1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300056"/>
            <a:ext cx="27634942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AE696D-64A7-47CC-88FF-6F74FAF96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1500170"/>
            <a:ext cx="2763494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468853-3CB7-4E8D-BD7A-DB0EDBC8D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8" y="40040613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037E1B-E19E-4617-A9C3-D19D4103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3" y="40040613"/>
            <a:ext cx="1081367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6F37E2-C7B6-4284-8267-AFA352D05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5" y="40040613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E4864B8-6365-42FE-9B1E-6CC0B1C9E80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087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3999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99" indent="-228499" algn="l" defTabSz="91399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99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98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98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496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496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495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091833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091833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99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99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8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7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7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996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091833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091833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CA6FD4-C738-4E6F-B079-D913E8E1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300056"/>
            <a:ext cx="27634942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AE696D-64A7-47CC-88FF-6F74FAF96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1500170"/>
            <a:ext cx="2763494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468853-3CB7-4E8D-BD7A-DB0EDBC8D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8" y="40040613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037E1B-E19E-4617-A9C3-D19D4103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3" y="40040613"/>
            <a:ext cx="1081367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6F37E2-C7B6-4284-8267-AFA352D05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5" y="40040613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E4864B8-6365-42FE-9B1E-6CC0B1C9E80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B99B31A1-EA4B-4FDC-BCDD-E678DE97EDE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51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3999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99" indent="-228499" algn="l" defTabSz="91399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499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498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498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496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496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495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091833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091833" indent="-228499" algn="l" defTabSz="91399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6999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3999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0998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7997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4997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1996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091833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091833" algn="l" defTabSz="913999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5000"/>
                <a:lumOff val="95000"/>
              </a:schemeClr>
            </a:gs>
            <a:gs pos="74000">
              <a:schemeClr val="accent5">
                <a:lumMod val="45000"/>
                <a:lumOff val="55000"/>
              </a:schemeClr>
            </a:gs>
            <a:gs pos="83000">
              <a:schemeClr val="accent5">
                <a:lumMod val="45000"/>
                <a:lumOff val="55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2CA6FD4-C738-4E6F-B079-D913E8E1A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786" y="2300037"/>
            <a:ext cx="27634942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8AE696D-64A7-47CC-88FF-6F74FAF96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2786" y="11500170"/>
            <a:ext cx="2763494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468853-3CB7-4E8D-BD7A-DB0EDBC8DA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02785" y="40040594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037E1B-E19E-4617-A9C3-D19D41039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13420" y="40040594"/>
            <a:ext cx="1081367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6F37E2-C7B6-4284-8267-AFA352D05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2628613" y="40040594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FE4864B8-6365-42FE-9B1E-6CC0B1C9E80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0D8AB35E-9DE1-4A44-B37D-072DB2E69C2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858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5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0" indent="-228590" algn="l" defTabSz="91435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8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7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7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05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84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63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42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21" indent="-228590" algn="l" defTabSz="91435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9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8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7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16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95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74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53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32" algn="l" defTabSz="91435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2786" y="2300044"/>
            <a:ext cx="27634942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2786" y="11500170"/>
            <a:ext cx="27634942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2785" y="40040601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75C2F-6D44-4807-8DB3-B5D7D648CC24}" type="datetimeFigureOut">
              <a:rPr lang="pt-BR" smtClean="0"/>
              <a:t>03/10/2025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13420" y="40040601"/>
            <a:ext cx="1081367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28613" y="40040601"/>
            <a:ext cx="72091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A1BD1-B44F-4EA3-B342-BA223FF817B1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28CC94C-0FB2-BAA0-9271-A98EE9CE610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2" y="0"/>
            <a:ext cx="32040516" cy="43200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8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3204058" rtl="0" eaLnBrk="1" latinLnBrk="0" hangingPunct="1">
        <a:lnSpc>
          <a:spcPct val="90000"/>
        </a:lnSpc>
        <a:spcBef>
          <a:spcPct val="0"/>
        </a:spcBef>
        <a:buNone/>
        <a:defRPr sz="1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1014" indent="-801014" algn="l" defTabSz="3204058" rtl="0" eaLnBrk="1" latinLnBrk="0" hangingPunct="1">
        <a:lnSpc>
          <a:spcPct val="90000"/>
        </a:lnSpc>
        <a:spcBef>
          <a:spcPts val="3504"/>
        </a:spcBef>
        <a:buFont typeface="Arial" panose="020B0604020202020204" pitchFamily="34" charset="0"/>
        <a:buChar char="•"/>
        <a:defRPr sz="9811" kern="1200">
          <a:solidFill>
            <a:schemeClr val="tx1"/>
          </a:solidFill>
          <a:latin typeface="+mn-lt"/>
          <a:ea typeface="+mn-ea"/>
          <a:cs typeface="+mn-cs"/>
        </a:defRPr>
      </a:lvl1pPr>
      <a:lvl2pPr marL="2403043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8410" kern="1200">
          <a:solidFill>
            <a:schemeClr val="tx1"/>
          </a:solidFill>
          <a:latin typeface="+mn-lt"/>
          <a:ea typeface="+mn-ea"/>
          <a:cs typeface="+mn-cs"/>
        </a:defRPr>
      </a:lvl2pPr>
      <a:lvl3pPr marL="4005072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7008" kern="1200">
          <a:solidFill>
            <a:schemeClr val="tx1"/>
          </a:solidFill>
          <a:latin typeface="+mn-lt"/>
          <a:ea typeface="+mn-ea"/>
          <a:cs typeface="+mn-cs"/>
        </a:defRPr>
      </a:lvl3pPr>
      <a:lvl4pPr marL="5607101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4pPr>
      <a:lvl5pPr marL="7209130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5pPr>
      <a:lvl6pPr marL="8811158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6pPr>
      <a:lvl7pPr marL="10413187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7pPr>
      <a:lvl8pPr marL="12015216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8pPr>
      <a:lvl9pPr marL="13617245" indent="-801014" algn="l" defTabSz="3204058" rtl="0" eaLnBrk="1" latinLnBrk="0" hangingPunct="1">
        <a:lnSpc>
          <a:spcPct val="90000"/>
        </a:lnSpc>
        <a:spcBef>
          <a:spcPts val="1752"/>
        </a:spcBef>
        <a:buFont typeface="Arial" panose="020B0604020202020204" pitchFamily="34" charset="0"/>
        <a:buChar char="•"/>
        <a:defRPr sz="630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1pPr>
      <a:lvl2pPr marL="1602029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2pPr>
      <a:lvl3pPr marL="3204058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3pPr>
      <a:lvl4pPr marL="4806086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4pPr>
      <a:lvl5pPr marL="6408115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5pPr>
      <a:lvl6pPr marL="8010144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6pPr>
      <a:lvl7pPr marL="9612173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7pPr>
      <a:lvl8pPr marL="11214202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8pPr>
      <a:lvl9pPr marL="12816230" algn="l" defTabSz="3204058" rtl="0" eaLnBrk="1" latinLnBrk="0" hangingPunct="1">
        <a:defRPr sz="63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>
            <a:extLst>
              <a:ext uri="{FF2B5EF4-FFF2-40B4-BE49-F238E27FC236}">
                <a16:creationId xmlns:a16="http://schemas.microsoft.com/office/drawing/2014/main" id="{75326876-E78F-0DEF-C053-1A8508CED98D}"/>
              </a:ext>
            </a:extLst>
          </p:cNvPr>
          <p:cNvSpPr txBox="1"/>
          <p:nvPr/>
        </p:nvSpPr>
        <p:spPr>
          <a:xfrm>
            <a:off x="0" y="2963349"/>
            <a:ext cx="32040513" cy="11838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28º Congresso Acadêmico da Universidade Santo Amaro 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0E9CC341-BDD3-27AF-913F-A34C024F144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95303"/>
            <a:ext cx="32040513" cy="3682446"/>
          </a:xfrm>
          <a:prstGeom prst="rect">
            <a:avLst/>
          </a:prstGeom>
        </p:spPr>
      </p:pic>
      <p:sp>
        <p:nvSpPr>
          <p:cNvPr id="12" name="Retângulo Arredondado 11">
            <a:extLst>
              <a:ext uri="{FF2B5EF4-FFF2-40B4-BE49-F238E27FC236}">
                <a16:creationId xmlns:a16="http://schemas.microsoft.com/office/drawing/2014/main" id="{DA76C233-308D-B996-8240-60BEAC7D65BA}"/>
              </a:ext>
            </a:extLst>
          </p:cNvPr>
          <p:cNvSpPr/>
          <p:nvPr/>
        </p:nvSpPr>
        <p:spPr>
          <a:xfrm>
            <a:off x="0" y="3877750"/>
            <a:ext cx="853440" cy="39127586"/>
          </a:xfrm>
          <a:prstGeom prst="round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Arredondado 12">
            <a:extLst>
              <a:ext uri="{FF2B5EF4-FFF2-40B4-BE49-F238E27FC236}">
                <a16:creationId xmlns:a16="http://schemas.microsoft.com/office/drawing/2014/main" id="{4EB1BEEB-B38C-EA7A-80C0-082F8CFBB7F8}"/>
              </a:ext>
            </a:extLst>
          </p:cNvPr>
          <p:cNvSpPr/>
          <p:nvPr/>
        </p:nvSpPr>
        <p:spPr>
          <a:xfrm>
            <a:off x="31187071" y="3877750"/>
            <a:ext cx="853441" cy="391275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1A74F228-D2B7-F185-8FA9-7E47853D3920}"/>
              </a:ext>
            </a:extLst>
          </p:cNvPr>
          <p:cNvSpPr txBox="1"/>
          <p:nvPr/>
        </p:nvSpPr>
        <p:spPr>
          <a:xfrm>
            <a:off x="1341120" y="8821525"/>
            <a:ext cx="9448800" cy="11838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Introdução e Objetivo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EB47AE96-CE55-CAF8-B13B-6813948D36C0}"/>
              </a:ext>
            </a:extLst>
          </p:cNvPr>
          <p:cNvSpPr txBox="1"/>
          <p:nvPr/>
        </p:nvSpPr>
        <p:spPr>
          <a:xfrm>
            <a:off x="1341120" y="17282160"/>
            <a:ext cx="9448800" cy="11838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Metodologia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BE9FEF6-81F3-7C0B-D690-48E3CA0376B8}"/>
              </a:ext>
            </a:extLst>
          </p:cNvPr>
          <p:cNvSpPr txBox="1"/>
          <p:nvPr/>
        </p:nvSpPr>
        <p:spPr>
          <a:xfrm>
            <a:off x="1341120" y="26334720"/>
            <a:ext cx="9448800" cy="11838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Resultados e Discussão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8530071-C772-ED9B-D2B5-03C0B96CD8EC}"/>
              </a:ext>
            </a:extLst>
          </p:cNvPr>
          <p:cNvSpPr txBox="1"/>
          <p:nvPr/>
        </p:nvSpPr>
        <p:spPr>
          <a:xfrm>
            <a:off x="1341120" y="36606480"/>
            <a:ext cx="9448800" cy="11838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Conclusão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EBEBB3D-6685-4150-8E5B-5953789ED6BD}"/>
              </a:ext>
            </a:extLst>
          </p:cNvPr>
          <p:cNvSpPr txBox="1"/>
          <p:nvPr/>
        </p:nvSpPr>
        <p:spPr>
          <a:xfrm>
            <a:off x="1341120" y="4680282"/>
            <a:ext cx="29845952" cy="22753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070C0"/>
                </a:solidFill>
              </a:rPr>
              <a:t>Título do Trabalho</a:t>
            </a:r>
          </a:p>
          <a:p>
            <a:pPr algn="ctr"/>
            <a:r>
              <a:rPr lang="pt-BR" b="1" dirty="0">
                <a:solidFill>
                  <a:srgbClr val="0070C0"/>
                </a:solidFill>
              </a:rPr>
              <a:t>(autoria e filiação)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4093F053-00DB-4692-A530-160E078E3DC7}"/>
              </a:ext>
            </a:extLst>
          </p:cNvPr>
          <p:cNvSpPr txBox="1"/>
          <p:nvPr/>
        </p:nvSpPr>
        <p:spPr>
          <a:xfrm>
            <a:off x="1310640" y="40873680"/>
            <a:ext cx="10942320" cy="11838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Referências Bibliográficas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67F4FE61-5F92-4071-AA00-3B0C211189C4}"/>
              </a:ext>
            </a:extLst>
          </p:cNvPr>
          <p:cNvSpPr/>
          <p:nvPr/>
        </p:nvSpPr>
        <p:spPr>
          <a:xfrm>
            <a:off x="25458823" y="40450167"/>
            <a:ext cx="5559806" cy="25551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3200" i="1" dirty="0">
                <a:solidFill>
                  <a:schemeClr val="tx1"/>
                </a:solidFill>
              </a:rPr>
              <a:t>*inserção de logotipo/brasão de instituição parceira a realização do trabalho, </a:t>
            </a:r>
            <a:r>
              <a:rPr lang="pt-BR" sz="3200" b="1" i="1" dirty="0">
                <a:solidFill>
                  <a:schemeClr val="tx1"/>
                </a:solidFill>
              </a:rPr>
              <a:t>quando se aplicar</a:t>
            </a:r>
          </a:p>
        </p:txBody>
      </p:sp>
    </p:spTree>
    <p:extLst>
      <p:ext uri="{BB962C8B-B14F-4D97-AF65-F5344CB8AC3E}">
        <p14:creationId xmlns:p14="http://schemas.microsoft.com/office/powerpoint/2010/main" val="686990094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congress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congresso" id="{11C9CA0A-9746-40CE-BCC1-9234FF30F44C}" vid="{35495886-8C25-4F0D-9CFC-21EF851DCAC4}"/>
    </a:ext>
  </a:extLst>
</a:theme>
</file>

<file path=ppt/theme/theme3.xml><?xml version="1.0" encoding="utf-8"?>
<a:theme xmlns:a="http://schemas.openxmlformats.org/drawingml/2006/main" name="1_Tema congress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 congresso" id="{11C9CA0A-9746-40CE-BCC1-9234FF30F44C}" vid="{35495886-8C25-4F0D-9CFC-21EF851DCAC4}"/>
    </a:ext>
  </a:extLst>
</a:theme>
</file>

<file path=ppt/theme/theme4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43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Personalizar design</vt:lpstr>
      <vt:lpstr>Tema congresso</vt:lpstr>
      <vt:lpstr>1_Tema congresso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Patrícia Colombo de Souza</dc:creator>
  <cp:lastModifiedBy>Ryan Emiliano da Silva</cp:lastModifiedBy>
  <cp:revision>13</cp:revision>
  <dcterms:created xsi:type="dcterms:W3CDTF">2023-10-27T16:10:36Z</dcterms:created>
  <dcterms:modified xsi:type="dcterms:W3CDTF">2025-10-03T12:52:40Z</dcterms:modified>
</cp:coreProperties>
</file>